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59" r:id="rId8"/>
  </p:sldIdLst>
  <p:sldSz cx="12192000" cy="6858000"/>
  <p:notesSz cx="6850063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1F7"/>
    <a:srgbClr val="DE26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521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12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74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412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65411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95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7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2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62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3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CB6AB4-F9F8-408C-ABEC-024D5B4CDFD4}" type="datetimeFigureOut">
              <a:rPr lang="ru-RU" smtClean="0"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415155-CC11-44EF-AC7C-46466CEABB76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77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0" y="289560"/>
            <a:ext cx="11534473" cy="65684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55519"/>
            <a:ext cx="9144000" cy="178308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нарушения слоговой структуры слова у детей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35440" y="6141720"/>
            <a:ext cx="2956560" cy="716280"/>
          </a:xfrm>
        </p:spPr>
        <p:txBody>
          <a:bodyPr>
            <a:norm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учитель-логопед </a:t>
            </a:r>
          </a:p>
          <a:p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Толкунова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Владимировна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73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339" y="365125"/>
            <a:ext cx="11513701" cy="48752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ошибки при нарушении слоговой структуры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3880" y="1832977"/>
            <a:ext cx="3611880" cy="1824623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825478" y="1027907"/>
            <a:ext cx="4632722" cy="7856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нарушении слоговой структуры слова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6339" y="1420734"/>
            <a:ext cx="3032760" cy="160496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количества слогов: 1) сокращение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мотоциклист –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моциклист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2)опускание слогообразующей гласной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(пианино –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пинино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7680" y="3162299"/>
            <a:ext cx="2971800" cy="16306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последовательности  слогов в слове: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1) перестановка слогов 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(аквалангист -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аклавангист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 перестановка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звукоав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соседних слогов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мотоцыкл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моцотыкл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08158" y="4968239"/>
            <a:ext cx="2834640" cy="14982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Искажение структуры отдельного слога: 1)сокращение стечений согласных: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 - стол);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вставки согласных в слог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лампа-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лампта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976598" y="1386839"/>
            <a:ext cx="2910840" cy="64387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Уподобление слогов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(абрикосы-кокосы)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91838" y="2484120"/>
            <a:ext cx="2895600" cy="11734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Персеверации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застревание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речи (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библиотекарь-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билибилитекарь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76598" y="4124800"/>
            <a:ext cx="2910840" cy="129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Антиципации- замена предшествующих звуков последующими (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нананасы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ананасы)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13120" y="4968239"/>
            <a:ext cx="2758202" cy="151352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Контаминации-смешение элементов слова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холодильнике и хлебнице – в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холодильнице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5" name="Стрелка вниз 14"/>
          <p:cNvSpPr/>
          <p:nvPr/>
        </p:nvSpPr>
        <p:spPr>
          <a:xfrm rot="4612504">
            <a:off x="3222633" y="1414841"/>
            <a:ext cx="365998" cy="313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3145174">
            <a:off x="3385496" y="3180549"/>
            <a:ext cx="469226" cy="438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36720" y="4602480"/>
            <a:ext cx="594360" cy="365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919198" y="4602481"/>
            <a:ext cx="563642" cy="411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8610145" y="1418964"/>
            <a:ext cx="427631" cy="3052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7044508">
            <a:off x="8624647" y="2859357"/>
            <a:ext cx="426481" cy="320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8630800" y="4253360"/>
            <a:ext cx="361038" cy="5396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rgbClr val="7030A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нарушения слоговой структуры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24128" y="3063240"/>
            <a:ext cx="3730752" cy="3246120"/>
          </a:xfrm>
          <a:prstGeom prst="homePlat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Фонематические процессы (дифференциация звука на слух)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ашивка 4"/>
          <p:cNvSpPr/>
          <p:nvPr/>
        </p:nvSpPr>
        <p:spPr>
          <a:xfrm>
            <a:off x="3368039" y="3063240"/>
            <a:ext cx="4669055" cy="3246120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и реализация моторной программы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6614159" y="3017520"/>
            <a:ext cx="4614673" cy="3291840"/>
          </a:xfrm>
          <a:prstGeom prst="chevr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Семантика слова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8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84734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 нарушения слоговой структуры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b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(этапы коррекционной работы)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120" y="1432560"/>
            <a:ext cx="10927080" cy="4876800"/>
          </a:xfr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579120" y="2072640"/>
            <a:ext cx="3322320" cy="3185160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гласными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звуками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буквами, звукоподражание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2453640" y="2049780"/>
            <a:ext cx="4434840" cy="3185160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…на уровне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слога,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звукоподражание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5471160" y="2072640"/>
            <a:ext cx="4312920" cy="3139440"/>
          </a:xfrm>
          <a:prstGeom prst="chevron">
            <a:avLst/>
          </a:prstGeom>
          <a:solidFill>
            <a:srgbClr val="F6C1F7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…на уровне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7940040" y="2049780"/>
            <a:ext cx="4845518" cy="3185160"/>
          </a:xfrm>
          <a:prstGeom prst="chevron">
            <a:avLst/>
          </a:prstGeom>
          <a:solidFill>
            <a:srgbClr val="DE26E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…на уровне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                  и    текста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09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520" y="365125"/>
            <a:ext cx="9479280" cy="3511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классов слов по А.К. Марковой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716280"/>
            <a:ext cx="11567160" cy="5852160"/>
          </a:xfrm>
          <a:gradFill>
            <a:gsLst>
              <a:gs pos="2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7030A0"/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1 </a:t>
            </a:r>
            <a:r>
              <a:rPr lang="ru-RU" dirty="0" err="1" smtClean="0"/>
              <a:t>кл</a:t>
            </a:r>
            <a:r>
              <a:rPr lang="ru-RU" dirty="0" smtClean="0"/>
              <a:t>.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двусложные слова с открытыми слогами (МУКА): лыжи - ваза -бусы - вода муха зубы пила -дама -коза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трехсложные слова с открытыми слогами (МО-ЛО-КО): собака - береза-корова - ворона - курица - сапоги -  ягоды - молоко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односложные слова (ДОМ, КОТ, ДУБ): сыр - лук -мак - кот - мяч - рак - нос, сюда же включаем наши звукоподражания кап, тук, хоп, топ,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т д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двусложные слова из открытого и закрытого слога (ПЕ-НАЛ) :петух - пенал - лимон - щенок - шалаш - забор -веник - утюг - паук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двусложные слова со стечением согласных в середине (МЫШ-КА): кукла - туфли - шишка - чашка - лодка - бочка -банка - юбка - письмо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двусложные слова со стечением согласных и закрытым слогом (КОМ-ПОТ) арбуз - чайник - обруч - поднос - альбом - медведь - компот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трехсложные слова с закрытым слогом (ТЕ-ЛЕ-ФОН): барабан - колобок  самолет - помидор - телефон - колодец - ананас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трехсложные слова со стечением согласных (КОН-ФЕ-ТЫ) : яблоко - шахматы - рубашка - колбаса - бутылка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трехсложные слова со стечением согласных и закрытым слогом (ПА-МЯТ-НИК) карандаш - виноград - осьминог - цыпленок - автобус - кузнечик - сапожник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трехсложные слова с двумя стечениями согласных (МОР-КОВ-КА) : матрешка - пустышка - избушка - игрушка - расческа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односложные слова со стечением согласных в начале или конце слова (ХЛЕБ, ВОЛК) : флаг -слон - хлеб -тигр - гриб -лист 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двусложные слова с двумя стечениями согласных (КЛЕТ-КА) : звезда - спички - гнезда - блюдце - свекла - трактор - штанга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четырехсложные слова из открытых слогов (ЧЕ-РЕ-ПА-ХА) :кукуруза - пуговица - черепаха - Буратино - ящерица - рукавица - пианино -ежевика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516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коррекционный час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05" y="1631285"/>
            <a:ext cx="9751865" cy="54827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905" y="100222"/>
            <a:ext cx="2470035" cy="138939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2608300" y="991673"/>
            <a:ext cx="8725109" cy="380493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456090" y="1133341"/>
            <a:ext cx="6288110" cy="349017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263685" y="991673"/>
            <a:ext cx="4069724" cy="380493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581104" y="991673"/>
            <a:ext cx="3515933" cy="3804936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5525037" y="1133341"/>
            <a:ext cx="5219163" cy="366326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226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019" y="2525712"/>
            <a:ext cx="61341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6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345</TotalTime>
  <Words>201</Words>
  <Application>Microsoft Office PowerPoint</Application>
  <PresentationFormat>Широкоэкранный</PresentationFormat>
  <Paragraphs>44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Преодоление нарушения слоговой структуры слова у детей</vt:lpstr>
      <vt:lpstr>Типичные ошибки при нарушении слоговой структуры</vt:lpstr>
      <vt:lpstr>Преодоление нарушения слоговой структуры слова</vt:lpstr>
      <vt:lpstr>Преодоление нарушения слоговой структуры слова (этапы коррекционной работы)</vt:lpstr>
      <vt:lpstr>13 классов слов по А.К. Марковой</vt:lpstr>
      <vt:lpstr>Работа в коррекционный час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Логопеды</cp:lastModifiedBy>
  <cp:revision>22</cp:revision>
  <cp:lastPrinted>2020-03-10T08:07:43Z</cp:lastPrinted>
  <dcterms:created xsi:type="dcterms:W3CDTF">2020-03-05T05:52:33Z</dcterms:created>
  <dcterms:modified xsi:type="dcterms:W3CDTF">2020-03-10T08:10:08Z</dcterms:modified>
</cp:coreProperties>
</file>